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140" r:id="rId1"/>
  </p:sldMasterIdLst>
  <p:notesMasterIdLst>
    <p:notesMasterId r:id="rId11"/>
  </p:notesMasterIdLst>
  <p:sldIdLst>
    <p:sldId id="256" r:id="rId2"/>
    <p:sldId id="261" r:id="rId3"/>
    <p:sldId id="258" r:id="rId4"/>
    <p:sldId id="257" r:id="rId5"/>
    <p:sldId id="262" r:id="rId6"/>
    <p:sldId id="263" r:id="rId7"/>
    <p:sldId id="260" r:id="rId8"/>
    <p:sldId id="264" r:id="rId9"/>
    <p:sldId id="265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SUS" initials="A" lastIdx="1" clrIdx="0">
    <p:extLst>
      <p:ext uri="{19B8F6BF-5375-455C-9EA6-DF929625EA0E}">
        <p15:presenceInfo xmlns:p15="http://schemas.microsoft.com/office/powerpoint/2012/main" userId="ASUS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99"/>
    <a:srgbClr val="4E41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81" autoAdjust="0"/>
    <p:restoredTop sz="94660"/>
  </p:normalViewPr>
  <p:slideViewPr>
    <p:cSldViewPr snapToGrid="0">
      <p:cViewPr varScale="1">
        <p:scale>
          <a:sx n="82" d="100"/>
          <a:sy n="82" d="100"/>
        </p:scale>
        <p:origin x="73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DB29A3-BDE9-4134-910B-542D3C568E7B}" type="datetimeFigureOut">
              <a:rPr lang="en-IN" smtClean="0"/>
              <a:t>16-01-2025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AB4363-8ACB-4E24-918A-539D96B7DFA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225899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AB4363-8ACB-4E24-918A-539D96B7DFAB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132327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5AD89-1C1D-4F8E-90BD-CB35A5682693}" type="datetimeFigureOut">
              <a:rPr lang="en-IN" smtClean="0"/>
              <a:t>16-01-2025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196F67-01E5-4149-B64C-246D28D648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0707939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5AD89-1C1D-4F8E-90BD-CB35A5682693}" type="datetimeFigureOut">
              <a:rPr lang="en-IN" smtClean="0"/>
              <a:t>16-01-2025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196F67-01E5-4149-B64C-246D28D648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956239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5AD89-1C1D-4F8E-90BD-CB35A5682693}" type="datetimeFigureOut">
              <a:rPr lang="en-IN" smtClean="0"/>
              <a:t>16-01-2025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196F67-01E5-4149-B64C-246D28D648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578712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5AD89-1C1D-4F8E-90BD-CB35A5682693}" type="datetimeFigureOut">
              <a:rPr lang="en-IN" smtClean="0"/>
              <a:t>16-01-2025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196F67-01E5-4149-B64C-246D28D648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204692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5AD89-1C1D-4F8E-90BD-CB35A5682693}" type="datetimeFigureOut">
              <a:rPr lang="en-IN" smtClean="0"/>
              <a:t>16-01-2025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196F67-01E5-4149-B64C-246D28D648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815480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5AD89-1C1D-4F8E-90BD-CB35A5682693}" type="datetimeFigureOut">
              <a:rPr lang="en-IN" smtClean="0"/>
              <a:t>16-01-2025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196F67-01E5-4149-B64C-246D28D648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8474293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5AD89-1C1D-4F8E-90BD-CB35A5682693}" type="datetimeFigureOut">
              <a:rPr lang="en-IN" smtClean="0"/>
              <a:t>16-01-2025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196F67-01E5-4149-B64C-246D28D648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359395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5AD89-1C1D-4F8E-90BD-CB35A5682693}" type="datetimeFigureOut">
              <a:rPr lang="en-IN" smtClean="0"/>
              <a:t>16-01-2025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196F67-01E5-4149-B64C-246D28D648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648631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5AD89-1C1D-4F8E-90BD-CB35A5682693}" type="datetimeFigureOut">
              <a:rPr lang="en-IN" smtClean="0"/>
              <a:t>16-01-2025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196F67-01E5-4149-B64C-246D28D648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44617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5AD89-1C1D-4F8E-90BD-CB35A5682693}" type="datetimeFigureOut">
              <a:rPr lang="en-IN" smtClean="0"/>
              <a:t>16-01-2025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196F67-01E5-4149-B64C-246D28D648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568168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5AD89-1C1D-4F8E-90BD-CB35A5682693}" type="datetimeFigureOut">
              <a:rPr lang="en-IN" smtClean="0"/>
              <a:t>16-01-2025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196F67-01E5-4149-B64C-246D28D648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7529088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5AD89-1C1D-4F8E-90BD-CB35A5682693}" type="datetimeFigureOut">
              <a:rPr lang="en-IN" smtClean="0"/>
              <a:t>16-01-2025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196F67-01E5-4149-B64C-246D28D648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798795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5AD89-1C1D-4F8E-90BD-CB35A5682693}" type="datetimeFigureOut">
              <a:rPr lang="en-IN" smtClean="0"/>
              <a:t>16-01-2025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196F67-01E5-4149-B64C-246D28D648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95766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5AD89-1C1D-4F8E-90BD-CB35A5682693}" type="datetimeFigureOut">
              <a:rPr lang="en-IN" smtClean="0"/>
              <a:t>16-01-2025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196F67-01E5-4149-B64C-246D28D648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4486646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5AD89-1C1D-4F8E-90BD-CB35A5682693}" type="datetimeFigureOut">
              <a:rPr lang="en-IN" smtClean="0"/>
              <a:t>16-01-2025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196F67-01E5-4149-B64C-246D28D648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8144129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5AD89-1C1D-4F8E-90BD-CB35A5682693}" type="datetimeFigureOut">
              <a:rPr lang="en-IN" smtClean="0"/>
              <a:t>16-01-2025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196F67-01E5-4149-B64C-246D28D648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582683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0465AD89-1C1D-4F8E-90BD-CB35A5682693}" type="datetimeFigureOut">
              <a:rPr lang="en-IN" smtClean="0"/>
              <a:t>16-01-2025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87196F67-01E5-4149-B64C-246D28D648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4525794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0465AD89-1C1D-4F8E-90BD-CB35A5682693}" type="datetimeFigureOut">
              <a:rPr lang="en-IN" smtClean="0"/>
              <a:t>16-01-2025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87196F67-01E5-4149-B64C-246D28D648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6515682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141" r:id="rId1"/>
    <p:sldLayoutId id="2147484142" r:id="rId2"/>
    <p:sldLayoutId id="2147484143" r:id="rId3"/>
    <p:sldLayoutId id="2147484144" r:id="rId4"/>
    <p:sldLayoutId id="2147484145" r:id="rId5"/>
    <p:sldLayoutId id="2147484146" r:id="rId6"/>
    <p:sldLayoutId id="2147484147" r:id="rId7"/>
    <p:sldLayoutId id="2147484148" r:id="rId8"/>
    <p:sldLayoutId id="2147484149" r:id="rId9"/>
    <p:sldLayoutId id="2147484150" r:id="rId10"/>
    <p:sldLayoutId id="2147484151" r:id="rId11"/>
    <p:sldLayoutId id="2147484152" r:id="rId12"/>
    <p:sldLayoutId id="2147484153" r:id="rId13"/>
    <p:sldLayoutId id="2147484154" r:id="rId14"/>
    <p:sldLayoutId id="2147484155" r:id="rId15"/>
    <p:sldLayoutId id="2147484156" r:id="rId16"/>
    <p:sldLayoutId id="2147484157" r:id="rId17"/>
  </p:sldLayoutIdLst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microsoft.com/office/2007/relationships/hdphoto" Target="../media/hdphoto1.wdp"/><Relationship Id="rId7" Type="http://schemas.openxmlformats.org/officeDocument/2006/relationships/image" Target="../media/image10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4" Type="http://schemas.openxmlformats.org/officeDocument/2006/relationships/image" Target="../media/image7.jpeg"/><Relationship Id="rId9" Type="http://schemas.openxmlformats.org/officeDocument/2006/relationships/image" Target="../media/image12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image" Target="../media/image13.gif"/><Relationship Id="rId7" Type="http://schemas.openxmlformats.org/officeDocument/2006/relationships/image" Target="../media/image1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jpg"/><Relationship Id="rId11" Type="http://schemas.openxmlformats.org/officeDocument/2006/relationships/image" Target="../media/image21.jpeg"/><Relationship Id="rId5" Type="http://schemas.openxmlformats.org/officeDocument/2006/relationships/image" Target="../media/image15.jpeg"/><Relationship Id="rId10" Type="http://schemas.openxmlformats.org/officeDocument/2006/relationships/image" Target="../media/image20.jpeg"/><Relationship Id="rId4" Type="http://schemas.openxmlformats.org/officeDocument/2006/relationships/image" Target="../media/image14.jpeg"/><Relationship Id="rId9" Type="http://schemas.openxmlformats.org/officeDocument/2006/relationships/image" Target="../media/image19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0" y="-457199"/>
            <a:ext cx="12192000" cy="7315199"/>
          </a:xfrm>
          <a:prstGeom prst="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wrap="square" rtlCol="0">
            <a:prstTxWarp prst="textDeflateBottom">
              <a:avLst>
                <a:gd name="adj" fmla="val 66843"/>
              </a:avLst>
            </a:prstTxWarp>
            <a:spAutoFit/>
          </a:bodyPr>
          <a:lstStyle/>
          <a:p>
            <a:pPr algn="ctr"/>
            <a:r>
              <a:rPr lang="en-IN" dirty="0" smtClean="0">
                <a:blipFill>
                  <a:blip r:embed="rId2"/>
                  <a:stretch>
                    <a:fillRect/>
                  </a:stretch>
                </a:blipFill>
                <a:latin typeface="Eras Demi ITC" panose="020B0805030504020804" pitchFamily="34" charset="0"/>
                <a:ea typeface="MS PGothic" panose="020B0600070205080204" pitchFamily="34" charset="-128"/>
              </a:rPr>
              <a:t>--------------------</a:t>
            </a:r>
            <a:endParaRPr lang="en-IN" dirty="0">
              <a:blipFill>
                <a:blip r:embed="rId2"/>
                <a:stretch>
                  <a:fillRect/>
                </a:stretch>
              </a:blipFill>
              <a:latin typeface="Eras Demi ITC" panose="020B0805030504020804" pitchFamily="34" charset="0"/>
              <a:ea typeface="MS PGothic" panose="020B0600070205080204" pitchFamily="34" charset="-128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874602" y="5250448"/>
            <a:ext cx="24427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 b="1" dirty="0" smtClean="0">
                <a:solidFill>
                  <a:srgbClr val="FFFF00"/>
                </a:solidFill>
                <a:latin typeface="Goudy Old Style" panose="02020502050305020303" pitchFamily="18" charset="0"/>
              </a:rPr>
              <a:t>EVENTO</a:t>
            </a:r>
            <a:endParaRPr lang="en-IN" sz="4000" b="1" dirty="0">
              <a:solidFill>
                <a:srgbClr val="FFFF00"/>
              </a:solidFill>
              <a:latin typeface="Goudy Old Style" panose="02020502050305020303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129820" y="5761835"/>
            <a:ext cx="3932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accent3">
                    <a:lumMod val="75000"/>
                  </a:schemeClr>
                </a:solidFill>
                <a:latin typeface="Edwardian Script ITC" panose="030303020407070D0804" pitchFamily="66" charset="0"/>
              </a:rPr>
              <a:t>Taking our event to the next le</a:t>
            </a:r>
            <a:r>
              <a:rPr lang="en-US" sz="3600" b="1" dirty="0" smtClean="0">
                <a:solidFill>
                  <a:schemeClr val="accent3">
                    <a:lumMod val="75000"/>
                  </a:schemeClr>
                </a:solidFill>
                <a:latin typeface="Edwardian Script ITC" panose="030303020407070D0804" pitchFamily="66" charset="0"/>
              </a:rPr>
              <a:t>vel</a:t>
            </a:r>
            <a:endParaRPr lang="en-IN" sz="3600" b="1" dirty="0">
              <a:solidFill>
                <a:schemeClr val="accent3">
                  <a:lumMod val="75000"/>
                </a:schemeClr>
              </a:solidFill>
              <a:latin typeface="Edwardian Script ITC" panose="030303020407070D08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189719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" name="TextBox 4"/>
          <p:cNvSpPr txBox="1"/>
          <p:nvPr/>
        </p:nvSpPr>
        <p:spPr>
          <a:xfrm>
            <a:off x="2017291" y="408608"/>
            <a:ext cx="5724901" cy="848304"/>
          </a:xfrm>
          <a:prstGeom prst="rect">
            <a:avLst/>
          </a:prstGeom>
          <a:noFill/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txBody>
          <a:bodyPr vert="wordArtVert" wrap="square" rtlCol="0" anchor="ctr">
            <a:spAutoFit/>
          </a:bodyPr>
          <a:lstStyle/>
          <a:p>
            <a:r>
              <a:rPr lang="en-IN" sz="3200" b="1" i="1" dirty="0" smtClean="0">
                <a:solidFill>
                  <a:srgbClr val="FFC000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endParaRPr lang="en-IN" sz="4000" b="1" i="1" dirty="0" smtClean="0">
              <a:solidFill>
                <a:srgbClr val="FFC000"/>
              </a:solidFill>
              <a:effectLst>
                <a:glow rad="228600">
                  <a:schemeClr val="accent4">
                    <a:satMod val="175000"/>
                    <a:alpha val="40000"/>
                  </a:schemeClr>
                </a:glo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3200" b="1" i="1" dirty="0" smtClean="0">
                <a:solidFill>
                  <a:srgbClr val="FFC000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</a:p>
          <a:p>
            <a:r>
              <a:rPr lang="en-IN" sz="3200" b="1" i="1" dirty="0" smtClean="0">
                <a:solidFill>
                  <a:srgbClr val="FFC000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</a:p>
          <a:p>
            <a:r>
              <a:rPr lang="en-IN" sz="3200" b="1" i="1" dirty="0" smtClean="0">
                <a:solidFill>
                  <a:srgbClr val="FFC000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</a:p>
          <a:p>
            <a:r>
              <a:rPr lang="en-IN" sz="3200" b="1" i="1" dirty="0" smtClean="0">
                <a:solidFill>
                  <a:srgbClr val="FFC000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</a:p>
          <a:p>
            <a:r>
              <a:rPr lang="en-IN" sz="3200" b="1" i="1" dirty="0" smtClean="0">
                <a:solidFill>
                  <a:srgbClr val="FFC000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</a:p>
          <a:p>
            <a:r>
              <a:rPr lang="en-IN" sz="3200" b="1" i="1" dirty="0" smtClean="0">
                <a:solidFill>
                  <a:srgbClr val="FFC000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</a:p>
          <a:p>
            <a:r>
              <a:rPr lang="en-IN" sz="3200" b="1" i="1" dirty="0" smtClean="0">
                <a:solidFill>
                  <a:srgbClr val="FFC000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endParaRPr lang="en-IN" sz="2400" b="1" i="1" dirty="0">
              <a:solidFill>
                <a:srgbClr val="FFC000"/>
              </a:solidFill>
              <a:effectLst>
                <a:glow rad="228600">
                  <a:schemeClr val="accent4">
                    <a:satMod val="175000"/>
                    <a:alpha val="40000"/>
                  </a:schemeClr>
                </a:glo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b="1" dirty="0" smtClean="0">
              <a:solidFill>
                <a:srgbClr val="FFFF00"/>
              </a:solidFill>
              <a:effectLst>
                <a:glow rad="228600">
                  <a:schemeClr val="accent4">
                    <a:satMod val="175000"/>
                    <a:alpha val="40000"/>
                  </a:schemeClr>
                </a:glow>
              </a:effectLst>
              <a:latin typeface="Castellar" panose="020A0402060406010301" pitchFamily="18" charset="0"/>
            </a:endParaRPr>
          </a:p>
          <a:p>
            <a:endParaRPr lang="en-IN" b="1" dirty="0">
              <a:solidFill>
                <a:srgbClr val="FFFF00"/>
              </a:solidFill>
              <a:effectLst>
                <a:glow rad="228600">
                  <a:schemeClr val="accent4">
                    <a:satMod val="175000"/>
                    <a:alpha val="40000"/>
                  </a:schemeClr>
                </a:glow>
              </a:effectLst>
              <a:latin typeface="Castellar" panose="020A0402060406010301" pitchFamily="18" charset="0"/>
            </a:endParaRPr>
          </a:p>
          <a:p>
            <a:endParaRPr lang="en-IN" b="1" dirty="0" smtClean="0">
              <a:solidFill>
                <a:srgbClr val="FFFF00"/>
              </a:solidFill>
              <a:effectLst>
                <a:glow rad="228600">
                  <a:schemeClr val="accent4">
                    <a:satMod val="175000"/>
                    <a:alpha val="40000"/>
                  </a:schemeClr>
                </a:glow>
              </a:effectLst>
              <a:latin typeface="Castellar" panose="020A0402060406010301" pitchFamily="18" charset="0"/>
            </a:endParaRPr>
          </a:p>
          <a:p>
            <a:endParaRPr lang="en-IN" b="1" dirty="0">
              <a:solidFill>
                <a:srgbClr val="FFFF00"/>
              </a:solidFill>
              <a:effectLst>
                <a:glow rad="228600">
                  <a:schemeClr val="accent4">
                    <a:satMod val="175000"/>
                    <a:alpha val="40000"/>
                  </a:schemeClr>
                </a:glow>
              </a:effectLst>
              <a:latin typeface="Castellar" panose="020A0402060406010301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55779" y="1950098"/>
            <a:ext cx="6885992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sz="2400" dirty="0" smtClean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and Goal………………........     Page 3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sz="2400" dirty="0" smtClean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Types of events…………………………..     Page 4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sz="2400" dirty="0" smtClean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Event accessories…………………...........     Page 5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sz="2400" dirty="0" smtClean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Screen shot of project homepage…...........     Page 6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sz="2400" dirty="0" smtClean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Chose your event…………………………    Page 7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sz="2400" dirty="0" smtClean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Limitation and Scope…………………….    Page 8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12139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44820" y="276447"/>
            <a:ext cx="1084643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400" b="1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Introduction:-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current situation there is no such platform which can fulfill the customer’s requirements form a one-stop-shop. We developed an application by which customers can fulfil their requirements according to their customization and budget.</a:t>
            </a:r>
            <a:endParaRPr lang="en-US" dirty="0" smtClean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458354" y="3069599"/>
            <a:ext cx="7533108" cy="3200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Goal:-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IN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Provides customer requirements to the door step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One stop solution for any types of events accessories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Budget friendly and customizable packages.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uild customer </a:t>
            </a: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trust</a:t>
            </a:r>
            <a:endParaRPr lang="en-IN" dirty="0" smtClean="0">
              <a:solidFill>
                <a:srgbClr val="FFFF0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dirty="0" smtClean="0">
              <a:solidFill>
                <a:srgbClr val="FFFF00"/>
              </a:solidFill>
            </a:endParaRPr>
          </a:p>
        </p:txBody>
      </p:sp>
      <p:sp>
        <p:nvSpPr>
          <p:cNvPr id="7" name="Flowchart: Connector 6"/>
          <p:cNvSpPr/>
          <p:nvPr/>
        </p:nvSpPr>
        <p:spPr>
          <a:xfrm>
            <a:off x="1212980" y="3293706"/>
            <a:ext cx="1791477" cy="1856792"/>
          </a:xfrm>
          <a:prstGeom prst="flowChartConnector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innerShdw blurRad="114300">
              <a:prstClr val="black"/>
            </a:innerShdw>
            <a:reflection blurRad="6350" stA="52000" endA="300" endPos="35000" dir="5400000" sy="-100000" algn="bl" rotWithShape="0"/>
            <a:softEdge rad="12700"/>
          </a:effectLst>
          <a:scene3d>
            <a:camera prst="obliqueBottom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2156009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3" grpId="0"/>
      <p:bldP spid="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  <a14:imgEffect>
                      <a14:colorTemperature colorTemp="7200"/>
                    </a14:imgEffect>
                    <a14:imgEffect>
                      <a14:saturation sat="67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xagon 7"/>
          <p:cNvSpPr/>
          <p:nvPr/>
        </p:nvSpPr>
        <p:spPr>
          <a:xfrm>
            <a:off x="10742736" y="0"/>
            <a:ext cx="1943100" cy="1802423"/>
          </a:xfrm>
          <a:prstGeom prst="hexagon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Hexagon 14"/>
          <p:cNvSpPr/>
          <p:nvPr/>
        </p:nvSpPr>
        <p:spPr>
          <a:xfrm>
            <a:off x="10742736" y="1886680"/>
            <a:ext cx="1943100" cy="1802423"/>
          </a:xfrm>
          <a:prstGeom prst="hexagon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Hexagon 15"/>
          <p:cNvSpPr/>
          <p:nvPr/>
        </p:nvSpPr>
        <p:spPr>
          <a:xfrm>
            <a:off x="10717092" y="3773360"/>
            <a:ext cx="1943100" cy="1802423"/>
          </a:xfrm>
          <a:prstGeom prst="hexagon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Hexagon 16"/>
          <p:cNvSpPr/>
          <p:nvPr/>
        </p:nvSpPr>
        <p:spPr>
          <a:xfrm>
            <a:off x="9162318" y="944942"/>
            <a:ext cx="1943100" cy="1802423"/>
          </a:xfrm>
          <a:prstGeom prst="hexagon">
            <a:avLst/>
          </a:prstGeom>
          <a:blipFill dpi="0"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Hexagon 17"/>
          <p:cNvSpPr/>
          <p:nvPr/>
        </p:nvSpPr>
        <p:spPr>
          <a:xfrm>
            <a:off x="9162318" y="2828418"/>
            <a:ext cx="1943100" cy="1802423"/>
          </a:xfrm>
          <a:prstGeom prst="hexagon">
            <a:avLst/>
          </a:prstGeom>
          <a:blipFill dpi="0"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Hexagon 23"/>
          <p:cNvSpPr/>
          <p:nvPr/>
        </p:nvSpPr>
        <p:spPr>
          <a:xfrm>
            <a:off x="9162318" y="4718302"/>
            <a:ext cx="1943100" cy="1802423"/>
          </a:xfrm>
          <a:prstGeom prst="hexagon">
            <a:avLst/>
          </a:prstGeom>
          <a:blipFill dpi="0"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ounded Rectangle 6"/>
          <p:cNvSpPr/>
          <p:nvPr/>
        </p:nvSpPr>
        <p:spPr>
          <a:xfrm>
            <a:off x="6829158" y="441589"/>
            <a:ext cx="971257" cy="506144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Diwali</a:t>
            </a:r>
            <a:endParaRPr lang="en-IN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6790120" y="1172887"/>
            <a:ext cx="1647017" cy="619760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IN" dirty="0" err="1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araswati</a:t>
            </a:r>
            <a:r>
              <a:rPr lang="en-IN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puja</a:t>
            </a:r>
            <a:endParaRPr lang="en-IN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6823055" y="2882268"/>
            <a:ext cx="1364402" cy="625856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Any kind of small puja</a:t>
            </a:r>
            <a:endParaRPr lang="en-IN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3370724" y="3317721"/>
            <a:ext cx="1208167" cy="502320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Christmas</a:t>
            </a:r>
            <a:endParaRPr lang="en-IN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5108282" y="3317721"/>
            <a:ext cx="889989" cy="502320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Eid</a:t>
            </a:r>
            <a:endParaRPr lang="en-IN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" name="Elbow Connector 9"/>
          <p:cNvCxnSpPr>
            <a:endCxn id="159" idx="2"/>
          </p:cNvCxnSpPr>
          <p:nvPr/>
        </p:nvCxnSpPr>
        <p:spPr>
          <a:xfrm rot="5400000" flipH="1" flipV="1">
            <a:off x="1661845" y="2283345"/>
            <a:ext cx="1747378" cy="4951"/>
          </a:xfrm>
          <a:prstGeom prst="bentConnector3">
            <a:avLst>
              <a:gd name="adj1" fmla="val 50000"/>
            </a:avLst>
          </a:prstGeom>
          <a:ln>
            <a:headEnd type="none" w="med" len="med"/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3" name="Elbow Connector 12"/>
          <p:cNvCxnSpPr/>
          <p:nvPr/>
        </p:nvCxnSpPr>
        <p:spPr>
          <a:xfrm rot="16200000" flipH="1">
            <a:off x="1452936" y="3330361"/>
            <a:ext cx="1390614" cy="756803"/>
          </a:xfrm>
          <a:prstGeom prst="bentConnector3">
            <a:avLst>
              <a:gd name="adj1" fmla="val -1665"/>
            </a:avLst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8" name="Elbow Connector 27"/>
          <p:cNvCxnSpPr>
            <a:stCxn id="159" idx="3"/>
          </p:cNvCxnSpPr>
          <p:nvPr/>
        </p:nvCxnSpPr>
        <p:spPr>
          <a:xfrm flipV="1">
            <a:off x="3138876" y="705607"/>
            <a:ext cx="1249561" cy="453794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0" name="Elbow Connector 29"/>
          <p:cNvCxnSpPr/>
          <p:nvPr/>
        </p:nvCxnSpPr>
        <p:spPr>
          <a:xfrm rot="16200000" flipH="1">
            <a:off x="3471323" y="1400384"/>
            <a:ext cx="1152969" cy="583988"/>
          </a:xfrm>
          <a:prstGeom prst="bentConnector3">
            <a:avLst>
              <a:gd name="adj1" fmla="val 98556"/>
            </a:avLst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endCxn id="23" idx="1"/>
          </p:cNvCxnSpPr>
          <p:nvPr/>
        </p:nvCxnSpPr>
        <p:spPr>
          <a:xfrm rot="16200000" flipH="1">
            <a:off x="5150827" y="1522967"/>
            <a:ext cx="2507263" cy="837194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4" name="Elbow Connector 33"/>
          <p:cNvCxnSpPr/>
          <p:nvPr/>
        </p:nvCxnSpPr>
        <p:spPr>
          <a:xfrm flipV="1">
            <a:off x="5968855" y="1505243"/>
            <a:ext cx="817577" cy="497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5558772" y="687932"/>
            <a:ext cx="1257076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2" name="Elbow Connector 41"/>
          <p:cNvCxnSpPr/>
          <p:nvPr/>
        </p:nvCxnSpPr>
        <p:spPr>
          <a:xfrm rot="5400000">
            <a:off x="4002754" y="2496457"/>
            <a:ext cx="771365" cy="807913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4" name="Elbow Connector 43"/>
          <p:cNvCxnSpPr/>
          <p:nvPr/>
        </p:nvCxnSpPr>
        <p:spPr>
          <a:xfrm rot="16200000" flipH="1">
            <a:off x="4809970" y="2500695"/>
            <a:ext cx="771365" cy="799438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6" name="Elbow Connector 45"/>
          <p:cNvCxnSpPr/>
          <p:nvPr/>
        </p:nvCxnSpPr>
        <p:spPr>
          <a:xfrm rot="5400000">
            <a:off x="1300949" y="4649352"/>
            <a:ext cx="1082911" cy="1598391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8" name="Elbow Connector 47"/>
          <p:cNvCxnSpPr/>
          <p:nvPr/>
        </p:nvCxnSpPr>
        <p:spPr>
          <a:xfrm>
            <a:off x="2649166" y="5448547"/>
            <a:ext cx="1815533" cy="541457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flipH="1">
            <a:off x="2641598" y="4907092"/>
            <a:ext cx="1" cy="108291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59" name="Rounded Rectangle 58"/>
          <p:cNvSpPr/>
          <p:nvPr/>
        </p:nvSpPr>
        <p:spPr>
          <a:xfrm>
            <a:off x="6828708" y="2037354"/>
            <a:ext cx="1364174" cy="619760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Holi</a:t>
            </a:r>
            <a:endParaRPr lang="en-IN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9" name="Rounded Rectangle 158"/>
          <p:cNvSpPr/>
          <p:nvPr/>
        </p:nvSpPr>
        <p:spPr>
          <a:xfrm>
            <a:off x="1937144" y="906671"/>
            <a:ext cx="1201732" cy="505460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Religious</a:t>
            </a:r>
            <a:endParaRPr lang="en-IN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0" name="Rounded Rectangle 159"/>
          <p:cNvSpPr/>
          <p:nvPr/>
        </p:nvSpPr>
        <p:spPr>
          <a:xfrm>
            <a:off x="1832510" y="4387362"/>
            <a:ext cx="1633313" cy="589084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Non Religious</a:t>
            </a:r>
            <a:endParaRPr lang="en-IN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2" name="Rounded Rectangle 161"/>
          <p:cNvSpPr/>
          <p:nvPr/>
        </p:nvSpPr>
        <p:spPr>
          <a:xfrm>
            <a:off x="4364288" y="441589"/>
            <a:ext cx="1194484" cy="619760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Hindu Religious</a:t>
            </a:r>
            <a:endParaRPr lang="en-IN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83" name="Elbow Connector 182"/>
          <p:cNvCxnSpPr/>
          <p:nvPr/>
        </p:nvCxnSpPr>
        <p:spPr>
          <a:xfrm flipV="1">
            <a:off x="5998271" y="2398630"/>
            <a:ext cx="817577" cy="497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87" name="Rounded Rectangle 186"/>
          <p:cNvSpPr/>
          <p:nvPr/>
        </p:nvSpPr>
        <p:spPr>
          <a:xfrm>
            <a:off x="4361503" y="2035732"/>
            <a:ext cx="1067093" cy="486303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Others</a:t>
            </a:r>
          </a:p>
        </p:txBody>
      </p:sp>
      <p:sp>
        <p:nvSpPr>
          <p:cNvPr id="189" name="Rounded Rectangle 188"/>
          <p:cNvSpPr/>
          <p:nvPr/>
        </p:nvSpPr>
        <p:spPr>
          <a:xfrm>
            <a:off x="484837" y="2646739"/>
            <a:ext cx="1268256" cy="573304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Events</a:t>
            </a:r>
            <a:endParaRPr lang="en-IN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0" name="Rounded Rectangle 189"/>
          <p:cNvSpPr/>
          <p:nvPr/>
        </p:nvSpPr>
        <p:spPr>
          <a:xfrm>
            <a:off x="437687" y="5990003"/>
            <a:ext cx="1268256" cy="573304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Birthday</a:t>
            </a:r>
            <a:endParaRPr lang="en-IN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1" name="Rounded Rectangle 190"/>
          <p:cNvSpPr/>
          <p:nvPr/>
        </p:nvSpPr>
        <p:spPr>
          <a:xfrm>
            <a:off x="3791130" y="5963046"/>
            <a:ext cx="1362270" cy="573304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Annoprason</a:t>
            </a:r>
            <a:endParaRPr lang="en-IN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2" name="Rounded Rectangle 191"/>
          <p:cNvSpPr/>
          <p:nvPr/>
        </p:nvSpPr>
        <p:spPr>
          <a:xfrm>
            <a:off x="1986777" y="5982492"/>
            <a:ext cx="1414232" cy="573304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Anniversary</a:t>
            </a:r>
          </a:p>
        </p:txBody>
      </p:sp>
    </p:spTree>
    <p:extLst>
      <p:ext uri="{BB962C8B-B14F-4D97-AF65-F5344CB8AC3E}">
        <p14:creationId xmlns:p14="http://schemas.microsoft.com/office/powerpoint/2010/main" val="1501338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9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2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5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8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1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4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7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0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3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6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9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2" dur="2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5" dur="2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8" dur="2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1" dur="2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4" dur="2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7" dur="2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90" dur="2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93" dur="20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96" dur="20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99" dur="20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2" dur="20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5" dur="20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8" dur="20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1" dur="20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4" dur="20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7" dur="20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5" grpId="0" animBg="1"/>
      <p:bldP spid="16" grpId="0" animBg="1"/>
      <p:bldP spid="17" grpId="0" animBg="1"/>
      <p:bldP spid="18" grpId="0" animBg="1"/>
      <p:bldP spid="24" grpId="0" animBg="1"/>
      <p:bldP spid="7" grpId="0" animBg="1"/>
      <p:bldP spid="22" grpId="0" animBg="1"/>
      <p:bldP spid="23" grpId="0" animBg="1"/>
      <p:bldP spid="25" grpId="0" animBg="1"/>
      <p:bldP spid="26" grpId="0" animBg="1"/>
      <p:bldP spid="59" grpId="0" animBg="1"/>
      <p:bldP spid="159" grpId="0" animBg="1"/>
      <p:bldP spid="160" grpId="0" animBg="1"/>
      <p:bldP spid="162" grpId="0" animBg="1"/>
      <p:bldP spid="187" grpId="0" animBg="1"/>
      <p:bldP spid="189" grpId="0" animBg="1"/>
      <p:bldP spid="190" grpId="0" animBg="1"/>
      <p:bldP spid="191" grpId="0" animBg="1"/>
      <p:bldP spid="19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1821" y="2044855"/>
            <a:ext cx="2396309" cy="224028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TextBox 3"/>
          <p:cNvSpPr txBox="1"/>
          <p:nvPr/>
        </p:nvSpPr>
        <p:spPr>
          <a:xfrm>
            <a:off x="2929814" y="4092694"/>
            <a:ext cx="59751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Customer can get all types of event </a:t>
            </a:r>
            <a:r>
              <a:rPr lang="en-IN" sz="2400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accessories </a:t>
            </a:r>
            <a:r>
              <a:rPr lang="en-IN" sz="2400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from here to their door step </a:t>
            </a:r>
            <a:endParaRPr lang="en-IN" sz="2400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Oval 4"/>
          <p:cNvSpPr/>
          <p:nvPr/>
        </p:nvSpPr>
        <p:spPr>
          <a:xfrm>
            <a:off x="4693920" y="4923691"/>
            <a:ext cx="2052113" cy="1767840"/>
          </a:xfrm>
          <a:prstGeom prst="ellipse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Oval 5"/>
          <p:cNvSpPr/>
          <p:nvPr/>
        </p:nvSpPr>
        <p:spPr>
          <a:xfrm>
            <a:off x="294640" y="2524760"/>
            <a:ext cx="1859280" cy="1676400"/>
          </a:xfrm>
          <a:prstGeom prst="ellipse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Oval 6"/>
          <p:cNvSpPr/>
          <p:nvPr/>
        </p:nvSpPr>
        <p:spPr>
          <a:xfrm>
            <a:off x="9469120" y="162560"/>
            <a:ext cx="2067560" cy="1798320"/>
          </a:xfrm>
          <a:prstGeom prst="ellipse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Oval 7"/>
          <p:cNvSpPr/>
          <p:nvPr/>
        </p:nvSpPr>
        <p:spPr>
          <a:xfrm>
            <a:off x="4693920" y="162560"/>
            <a:ext cx="2052113" cy="1798320"/>
          </a:xfrm>
          <a:prstGeom prst="ellipse">
            <a:avLst/>
          </a:prstGeom>
          <a:blipFill dpi="0"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Oval 8"/>
          <p:cNvSpPr/>
          <p:nvPr/>
        </p:nvSpPr>
        <p:spPr>
          <a:xfrm>
            <a:off x="294640" y="4923691"/>
            <a:ext cx="1859280" cy="1767840"/>
          </a:xfrm>
          <a:prstGeom prst="ellipse">
            <a:avLst/>
          </a:prstGeom>
          <a:blipFill dpi="0"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Oval 9"/>
          <p:cNvSpPr/>
          <p:nvPr/>
        </p:nvSpPr>
        <p:spPr>
          <a:xfrm>
            <a:off x="9469120" y="2362815"/>
            <a:ext cx="2067560" cy="1838345"/>
          </a:xfrm>
          <a:prstGeom prst="ellipse">
            <a:avLst/>
          </a:prstGeom>
          <a:blipFill dpi="0"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Oval 10"/>
          <p:cNvSpPr/>
          <p:nvPr/>
        </p:nvSpPr>
        <p:spPr>
          <a:xfrm>
            <a:off x="9469120" y="4923691"/>
            <a:ext cx="2067560" cy="1767840"/>
          </a:xfrm>
          <a:prstGeom prst="ellipse">
            <a:avLst/>
          </a:prstGeom>
          <a:blipFill dpi="0"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Oval 11"/>
          <p:cNvSpPr/>
          <p:nvPr/>
        </p:nvSpPr>
        <p:spPr>
          <a:xfrm>
            <a:off x="294432" y="193040"/>
            <a:ext cx="2017279" cy="1767840"/>
          </a:xfrm>
          <a:prstGeom prst="ellipse">
            <a:avLst/>
          </a:prstGeom>
          <a:blipFill dpi="0"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78322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436915" y="382557"/>
            <a:ext cx="9050693" cy="4161452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" name="TextBox 3"/>
          <p:cNvSpPr txBox="1"/>
          <p:nvPr/>
        </p:nvSpPr>
        <p:spPr>
          <a:xfrm>
            <a:off x="1343609" y="4962080"/>
            <a:ext cx="983052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IN" sz="2000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is the  font view of a “Welcome Page”.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000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 provides </a:t>
            </a:r>
            <a:r>
              <a:rPr lang="en-US" sz="20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 overview of the website's content and offerings</a:t>
            </a:r>
            <a:r>
              <a:rPr lang="en-US" sz="2000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000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Page contains logo , some other welcome messages and directed to other sections.</a:t>
            </a:r>
            <a:endParaRPr lang="en-IN" sz="2000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122305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2519680" y="406400"/>
            <a:ext cx="7020560" cy="4114800"/>
          </a:xfrm>
          <a:prstGeom prst="roundRect">
            <a:avLst>
              <a:gd name="adj" fmla="val 13289"/>
            </a:avLst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softEdge rad="63500"/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extBox 3"/>
          <p:cNvSpPr txBox="1"/>
          <p:nvPr/>
        </p:nvSpPr>
        <p:spPr>
          <a:xfrm>
            <a:off x="1828800" y="5151120"/>
            <a:ext cx="9885680" cy="11339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2400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Customer can chose any type of event from here and can select necessary items for that particular event. </a:t>
            </a:r>
            <a:endParaRPr lang="en-IN" sz="2400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00531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extBox 1"/>
          <p:cNvSpPr txBox="1"/>
          <p:nvPr/>
        </p:nvSpPr>
        <p:spPr>
          <a:xfrm>
            <a:off x="258147" y="129313"/>
            <a:ext cx="11933853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IN" sz="2400" b="1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Limitation:-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000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</a:t>
            </a:r>
            <a:r>
              <a:rPr lang="en-US" sz="20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 available in form of web application only </a:t>
            </a:r>
            <a:r>
              <a:rPr lang="en-US" sz="2000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000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</a:t>
            </a:r>
            <a:r>
              <a:rPr lang="en-US" sz="20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 in beginning phase so poorly designed UI/UX can confuse users and lead to high cart abandonment </a:t>
            </a:r>
            <a:r>
              <a:rPr lang="en-US" sz="2000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rates.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000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Standing </a:t>
            </a:r>
            <a:r>
              <a:rPr lang="en-US" sz="20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 in a crowded </a:t>
            </a:r>
            <a:r>
              <a:rPr lang="en-US" sz="2000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E-Commerce </a:t>
            </a:r>
            <a:r>
              <a:rPr lang="en-US" sz="20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market requires constant innovation and marketing </a:t>
            </a:r>
            <a:r>
              <a:rPr lang="en-US" sz="2000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efforts.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000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 </a:t>
            </a:r>
            <a:r>
              <a:rPr lang="en-US" sz="20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traffic grows, the application may struggle to handle a large number of users or transactions if it's not </a:t>
            </a:r>
            <a:r>
              <a:rPr lang="en-US" sz="2000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optimized.</a:t>
            </a:r>
            <a:endParaRPr lang="en-IN" sz="2000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083699" y="3937521"/>
            <a:ext cx="7856375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b="1" dirty="0" smtClean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Scope:-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 smtClean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is beginning form , we will try to available this platform in android application form that all type of user can use it by their android phones</a:t>
            </a:r>
            <a:r>
              <a:rPr lang="en-US" sz="2000" dirty="0" smtClean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future we will try </a:t>
            </a:r>
            <a:r>
              <a:rPr lang="en-US" sz="2000" dirty="0" smtClean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provide an </a:t>
            </a:r>
            <a:r>
              <a:rPr lang="en-US" sz="20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Event managing team to the customer.</a:t>
            </a:r>
            <a:endParaRPr lang="en-IN" sz="2000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9710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2948807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3250">
        <p15:prstTrans prst="origami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TM03457485[[fn=Mesh]]</Template>
  <TotalTime>2644</TotalTime>
  <Words>325</Words>
  <Application>Microsoft Office PowerPoint</Application>
  <PresentationFormat>Widescreen</PresentationFormat>
  <Paragraphs>58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21" baseType="lpstr">
      <vt:lpstr>MS PGothic</vt:lpstr>
      <vt:lpstr>Arial</vt:lpstr>
      <vt:lpstr>Calibri</vt:lpstr>
      <vt:lpstr>Castellar</vt:lpstr>
      <vt:lpstr>Century Gothic</vt:lpstr>
      <vt:lpstr>Courier New</vt:lpstr>
      <vt:lpstr>Edwardian Script ITC</vt:lpstr>
      <vt:lpstr>Eras Demi ITC</vt:lpstr>
      <vt:lpstr>Goudy Old Style</vt:lpstr>
      <vt:lpstr>Times New Roman</vt:lpstr>
      <vt:lpstr>Wingdings</vt:lpstr>
      <vt:lpstr>Mesh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ASUS</dc:creator>
  <cp:lastModifiedBy>ASUS</cp:lastModifiedBy>
  <cp:revision>131</cp:revision>
  <dcterms:created xsi:type="dcterms:W3CDTF">2025-01-12T13:01:00Z</dcterms:created>
  <dcterms:modified xsi:type="dcterms:W3CDTF">2025-01-16T13:24:49Z</dcterms:modified>
</cp:coreProperties>
</file>